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68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60" y="12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7f8289c2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7f8289c27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f8289c273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f8289c273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f8289c273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f8289c273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7f8289c273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7f8289c273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7f8289c27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7f8289c27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7f8289c273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7f8289c273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f8289c273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f8289c273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f8289c273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f8289c273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f8289c273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f8289c273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f8289c273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f8289c273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f8289c273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f8289c273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f8289c273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f8289c273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zutalin.github.io/labelImg/" TargetMode="External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titran/raccoon_datase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ensorflow/models/blob/master/research/object_detection/g3doc/detection_model_zoo.md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20AA2-2477-4470-9363-2899230A7B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1700" y="256775"/>
            <a:ext cx="8520600" cy="2052600"/>
          </a:xfrm>
        </p:spPr>
        <p:txBody>
          <a:bodyPr/>
          <a:lstStyle/>
          <a:p>
            <a:r>
              <a:rPr lang="en-US" dirty="0"/>
              <a:t>Artificial Intelligence for Augmented Reality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F36609-AE5A-4040-91FD-B8CD9F7FC5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1700" y="2437826"/>
            <a:ext cx="8520600" cy="792600"/>
          </a:xfrm>
        </p:spPr>
        <p:txBody>
          <a:bodyPr/>
          <a:lstStyle/>
          <a:p>
            <a:r>
              <a:rPr lang="en-US" dirty="0"/>
              <a:t>CSE Team 33: </a:t>
            </a:r>
            <a:r>
              <a:rPr lang="en-US" dirty="0" err="1"/>
              <a:t>Kerwin</a:t>
            </a:r>
            <a:r>
              <a:rPr lang="en-US" dirty="0"/>
              <a:t> Mercado and Ethan Hansen</a:t>
            </a:r>
          </a:p>
          <a:p>
            <a:r>
              <a:rPr lang="en-US" dirty="0"/>
              <a:t>Advisor: Hanna </a:t>
            </a:r>
            <a:r>
              <a:rPr lang="en-US" dirty="0" err="1"/>
              <a:t>Aknouche</a:t>
            </a:r>
            <a:r>
              <a:rPr lang="en-US" dirty="0"/>
              <a:t>-Martinsson</a:t>
            </a:r>
          </a:p>
          <a:p>
            <a:r>
              <a:rPr lang="en-US" dirty="0"/>
              <a:t>Sponsor: Electric Boat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04E7D9-D885-4B11-A3FF-B3E2E6780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2950" y="4068725"/>
            <a:ext cx="5118100" cy="545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2306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1"/>
          <p:cNvPicPr preferRelativeResize="0"/>
          <p:nvPr/>
        </p:nvPicPr>
        <p:blipFill rotWithShape="1">
          <a:blip r:embed="rId3">
            <a:alphaModFix/>
          </a:blip>
          <a:srcRect l="13350" t="9821" r="13656" b="8331"/>
          <a:stretch/>
        </p:blipFill>
        <p:spPr>
          <a:xfrm>
            <a:off x="246900" y="591500"/>
            <a:ext cx="5297826" cy="396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/>
          <p:nvPr/>
        </p:nvSpPr>
        <p:spPr>
          <a:xfrm>
            <a:off x="5801875" y="776700"/>
            <a:ext cx="3000000" cy="35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Bounding Box Coordinates:  y1:  1504.8274397850037 x1:  1471.0259437561035 y2:  2028.3342003822327 x2:  2058.553695678711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Bounding Box Center:  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x:  1764.7898197174072 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y:  1766.5808200836182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>
            <a:spLocks noGrp="1"/>
          </p:cNvSpPr>
          <p:nvPr>
            <p:ph type="title"/>
          </p:nvPr>
        </p:nvSpPr>
        <p:spPr>
          <a:xfrm>
            <a:off x="311700" y="2053650"/>
            <a:ext cx="8520600" cy="10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with 82 Images Dataset, Smaller Images (800 x 600)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3"/>
          <p:cNvPicPr preferRelativeResize="0"/>
          <p:nvPr/>
        </p:nvPicPr>
        <p:blipFill rotWithShape="1">
          <a:blip r:embed="rId3">
            <a:alphaModFix/>
          </a:blip>
          <a:srcRect l="13948" t="10366" r="13477" b="7619"/>
          <a:stretch/>
        </p:blipFill>
        <p:spPr>
          <a:xfrm>
            <a:off x="237075" y="587538"/>
            <a:ext cx="5267201" cy="396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3"/>
          <p:cNvSpPr txBox="1"/>
          <p:nvPr/>
        </p:nvSpPr>
        <p:spPr>
          <a:xfrm>
            <a:off x="5791575" y="776700"/>
            <a:ext cx="3000000" cy="35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Bounding Box Coordinates:  y1:  464.3664479255676 x1:  468.39709281921387 y2:  532.3178887367249 x2:  541.8785095214844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Bounding Box Center:  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x:  505.1378011703491 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y:  498.34216833114624 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4"/>
          <p:cNvPicPr preferRelativeResize="0"/>
          <p:nvPr/>
        </p:nvPicPr>
        <p:blipFill rotWithShape="1">
          <a:blip r:embed="rId3">
            <a:alphaModFix/>
          </a:blip>
          <a:srcRect l="13632" t="10668" r="13230" b="8751"/>
          <a:stretch/>
        </p:blipFill>
        <p:spPr>
          <a:xfrm>
            <a:off x="308600" y="622362"/>
            <a:ext cx="5308101" cy="389877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4"/>
          <p:cNvSpPr txBox="1"/>
          <p:nvPr/>
        </p:nvSpPr>
        <p:spPr>
          <a:xfrm>
            <a:off x="5801875" y="776700"/>
            <a:ext cx="3000000" cy="35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Bounding Box Coordinates:  y1:  326.3183355331421 x1:  466.417932510376 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y2:  399.0673542022705 x2:  545.1869010925293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Bounding Box Center:  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x:  505.80241680145264 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y:  362.6928448677063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Fundamentals of the Faster R-CNN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Passes input images as Height x Width x Depth tensors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Passed through pre-trained CNN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Region Proposal Network (RPN)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Finds regions where objects may be (predefined objects)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Anchors placed throughout the image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Is this anchor relevant?  How do we adjust the anchor?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Region of Interest Pooling (RoLP)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213" y="3131275"/>
            <a:ext cx="8265576" cy="176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Making a Dataset</a:t>
            </a: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Similar environment, small images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Divide images into two folders, train and test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Despite the naming convention, both are used during training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Should be equal or training set should be larger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regions for each photo in each folder using labelimg(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https://tzutalin.github.io/labelImg/</a:t>
            </a:r>
            <a:r>
              <a:rPr lang="en"/>
              <a:t>)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2230" y="3053229"/>
            <a:ext cx="1449025" cy="1932034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81617" y="3053229"/>
            <a:ext cx="1449026" cy="1932034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2873" y="3053225"/>
            <a:ext cx="1449026" cy="193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37549" y="3053229"/>
            <a:ext cx="1449026" cy="1932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Labelimg Program</a:t>
            </a: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Load directory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“Create RectBox”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Saves a (.xml)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6901" y="445025"/>
            <a:ext cx="4411700" cy="370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6219" y="2268575"/>
            <a:ext cx="2898874" cy="253717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5587800" y="4214575"/>
            <a:ext cx="18699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Labelimg Program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1262513" y="4805750"/>
            <a:ext cx="18063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.xml file example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Setting Up the Model</a:t>
            </a:r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Convert .xml’s to .csv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Need to be .csv for use with opencv library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100"/>
              <a:t>Raccoon dataset used for conversion (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https://github.com/datitran/raccoon_dataset</a:t>
            </a:r>
            <a:r>
              <a:rPr lang="en"/>
              <a:t>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Generating TFRecords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Constructs labels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Make a Label Map (PBTXT)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88" y="3134613"/>
            <a:ext cx="2867025" cy="157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25463" y="3177463"/>
            <a:ext cx="2028825" cy="14859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/>
        </p:nvSpPr>
        <p:spPr>
          <a:xfrm>
            <a:off x="1824875" y="4670100"/>
            <a:ext cx="7346700" cy="8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6"/>
          <p:cNvSpPr txBox="1"/>
          <p:nvPr/>
        </p:nvSpPr>
        <p:spPr>
          <a:xfrm>
            <a:off x="2051150" y="4703625"/>
            <a:ext cx="11775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Label Map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5075363" y="4703625"/>
            <a:ext cx="18603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generate_tfrecord.py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</a:t>
            </a:r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9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Used faster_rcnn_inception_v2_pets model from 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https://github.com/tensorflow/models/blob/master/research/object_detection/g3doc/detection_model_zoo.md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Training statistics using 82 image dataset: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94" name="Google Shape;94;p17"/>
          <p:cNvPicPr preferRelativeResize="0"/>
          <p:nvPr/>
        </p:nvPicPr>
        <p:blipFill rotWithShape="1">
          <a:blip r:embed="rId4">
            <a:alphaModFix/>
          </a:blip>
          <a:srcRect t="16694"/>
          <a:stretch/>
        </p:blipFill>
        <p:spPr>
          <a:xfrm>
            <a:off x="1081075" y="2165950"/>
            <a:ext cx="6981825" cy="102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 rotWithShape="1">
          <a:blip r:embed="rId5">
            <a:alphaModFix/>
          </a:blip>
          <a:srcRect t="3857" b="9269"/>
          <a:stretch/>
        </p:blipFill>
        <p:spPr>
          <a:xfrm>
            <a:off x="1081075" y="3541764"/>
            <a:ext cx="6981825" cy="111781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3956225" y="3187475"/>
            <a:ext cx="12315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Index 1 - 282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3840000" y="4659575"/>
            <a:ext cx="14559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Index 283 - 568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311700" y="2084400"/>
            <a:ext cx="8520600" cy="9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with Only 12 Image Dataset, Large Images (3042 x 4032)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9"/>
          <p:cNvPicPr preferRelativeResize="0"/>
          <p:nvPr/>
        </p:nvPicPr>
        <p:blipFill rotWithShape="1">
          <a:blip r:embed="rId3">
            <a:alphaModFix/>
          </a:blip>
          <a:srcRect l="13387" t="10153" r="12400" b="8227"/>
          <a:stretch/>
        </p:blipFill>
        <p:spPr>
          <a:xfrm>
            <a:off x="360050" y="833250"/>
            <a:ext cx="4742299" cy="347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/>
        </p:nvSpPr>
        <p:spPr>
          <a:xfrm>
            <a:off x="5359525" y="1146150"/>
            <a:ext cx="3651900" cy="28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Bounding Box Coordinates:  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y1:  2087.6355171203613 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x1:  680.6570291519165 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y2:  2525.736451148987 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x2:  1270.1170444488525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Bounding Box Center:  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x:  975.3870368003845 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y:  2306.685984134674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0"/>
          <p:cNvPicPr preferRelativeResize="0"/>
          <p:nvPr/>
        </p:nvPicPr>
        <p:blipFill rotWithShape="1">
          <a:blip r:embed="rId3">
            <a:alphaModFix/>
          </a:blip>
          <a:srcRect l="12787" t="10248" r="13083" b="7898"/>
          <a:stretch/>
        </p:blipFill>
        <p:spPr>
          <a:xfrm>
            <a:off x="360050" y="693725"/>
            <a:ext cx="5102350" cy="375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0"/>
          <p:cNvSpPr txBox="1"/>
          <p:nvPr/>
        </p:nvSpPr>
        <p:spPr>
          <a:xfrm>
            <a:off x="5534800" y="1101600"/>
            <a:ext cx="3651900" cy="29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Bounding Box Coordinates:  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y1:  2262.320637702942 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x1:  2084.2742919921875 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y2:  2789.5880341529846 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x2:  2621.572732925415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Bounding Box Center:  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x:  2352.9235124588013 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y:  2525.9543359279633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427</Words>
  <Application>Microsoft Office PowerPoint</Application>
  <PresentationFormat>On-screen Show (16:9)</PresentationFormat>
  <Paragraphs>74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Arial</vt:lpstr>
      <vt:lpstr>Simple Dark</vt:lpstr>
      <vt:lpstr>Artificial Intelligence for Augmented Reality</vt:lpstr>
      <vt:lpstr>Fundamentals of the Faster R-CNN</vt:lpstr>
      <vt:lpstr>Making a Dataset</vt:lpstr>
      <vt:lpstr>Labelimg Program</vt:lpstr>
      <vt:lpstr>Setting Up the Model</vt:lpstr>
      <vt:lpstr>Training</vt:lpstr>
      <vt:lpstr>Testing with Only 12 Image Dataset, Large Images (3042 x 4032)</vt:lpstr>
      <vt:lpstr>PowerPoint Presentation</vt:lpstr>
      <vt:lpstr>PowerPoint Presentation</vt:lpstr>
      <vt:lpstr>PowerPoint Presentation</vt:lpstr>
      <vt:lpstr>Testing with 82 Images Dataset, Smaller Images (800 x 600)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Ethan Hansen</cp:lastModifiedBy>
  <cp:revision>6</cp:revision>
  <dcterms:modified xsi:type="dcterms:W3CDTF">2020-04-23T19:47:41Z</dcterms:modified>
</cp:coreProperties>
</file>